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梅田 健司" initials="梅田" lastIdx="1" clrIdx="0">
    <p:extLst>
      <p:ext uri="{19B8F6BF-5375-455C-9EA6-DF929625EA0E}">
        <p15:presenceInfo xmlns:p15="http://schemas.microsoft.com/office/powerpoint/2012/main" userId="1159e7cc621d00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4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3937-C9CA-48B9-B626-A244B84D0DF7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50B0-F3BB-457E-B18C-967274714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5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3937-C9CA-48B9-B626-A244B84D0DF7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50B0-F3BB-457E-B18C-967274714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06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3937-C9CA-48B9-B626-A244B84D0DF7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50B0-F3BB-457E-B18C-967274714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5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3937-C9CA-48B9-B626-A244B84D0DF7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50B0-F3BB-457E-B18C-967274714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3937-C9CA-48B9-B626-A244B84D0DF7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50B0-F3BB-457E-B18C-967274714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65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3937-C9CA-48B9-B626-A244B84D0DF7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50B0-F3BB-457E-B18C-967274714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7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3937-C9CA-48B9-B626-A244B84D0DF7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50B0-F3BB-457E-B18C-967274714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53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3937-C9CA-48B9-B626-A244B84D0DF7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50B0-F3BB-457E-B18C-967274714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77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3937-C9CA-48B9-B626-A244B84D0DF7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50B0-F3BB-457E-B18C-967274714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05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3937-C9CA-48B9-B626-A244B84D0DF7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50B0-F3BB-457E-B18C-967274714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82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3937-C9CA-48B9-B626-A244B84D0DF7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50B0-F3BB-457E-B18C-967274714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7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03937-C9CA-48B9-B626-A244B84D0DF7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150B0-F3BB-457E-B18C-967274714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3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three-generation-family-0004186/" TargetMode="External"/><Relationship Id="rId7" Type="http://schemas.openxmlformats.org/officeDocument/2006/relationships/hyperlink" Target="https://www.pexels.com/ja-jp/photo/378612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publicdomainq.net/cough-cold-sick-0001910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A90DDF-B004-45E6-A2E6-9EDDE7B6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94" y="0"/>
            <a:ext cx="6618006" cy="2100847"/>
          </a:xfrm>
        </p:spPr>
        <p:txBody>
          <a:bodyPr>
            <a:normAutofit/>
          </a:bodyPr>
          <a:lstStyle/>
          <a:p>
            <a:r>
              <a:rPr kumimoji="1"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インフルエンザ予防接種のご案内</a:t>
            </a:r>
            <a:br>
              <a:rPr kumimoji="1" lang="en-US" altLang="ja-JP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1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予防接種を受けて、冬を元気に乗り切りましょう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b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１０月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日より、インフルエンザワクチンの予防接種を開始します。</a:t>
            </a:r>
            <a:b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（★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予約は行いません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br>
              <a:rPr kumimoji="1" lang="en-US" altLang="ja-JP" u="sng" dirty="0"/>
            </a:br>
            <a:endParaRPr kumimoji="1" lang="ja-JP" altLang="en-US" u="sng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09EFCB79-2992-4FB5-8443-D6EF8F910A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053962"/>
              </p:ext>
            </p:extLst>
          </p:nvPr>
        </p:nvGraphicFramePr>
        <p:xfrm>
          <a:off x="515127" y="1905676"/>
          <a:ext cx="6026999" cy="735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33">
                  <a:extLst>
                    <a:ext uri="{9D8B030D-6E8A-4147-A177-3AD203B41FA5}">
                      <a16:colId xmlns:a16="http://schemas.microsoft.com/office/drawing/2014/main" val="951053537"/>
                    </a:ext>
                  </a:extLst>
                </a:gridCol>
                <a:gridCol w="3074266">
                  <a:extLst>
                    <a:ext uri="{9D8B030D-6E8A-4147-A177-3AD203B41FA5}">
                      <a16:colId xmlns:a16="http://schemas.microsoft.com/office/drawing/2014/main" val="2233130321"/>
                    </a:ext>
                  </a:extLst>
                </a:gridCol>
              </a:tblGrid>
              <a:tr h="147081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1800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23993"/>
                  </a:ext>
                </a:extLst>
              </a:tr>
              <a:tr h="1470814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</a:rPr>
                        <a:t>６５歳以上で小牧市民の方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</a:rPr>
                        <a:t>無料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</a:endParaRPr>
                    </a:p>
                    <a:p>
                      <a:endParaRPr kumimoji="1" lang="en-US" altLang="ja-JP" sz="1800" b="1" dirty="0"/>
                    </a:p>
                    <a:p>
                      <a:r>
                        <a:rPr kumimoji="1" lang="ja-JP" altLang="en-US" sz="1800" b="1" u="sng" dirty="0"/>
                        <a:t>（期間：１０</a:t>
                      </a:r>
                      <a:r>
                        <a:rPr kumimoji="1" lang="en-US" altLang="ja-JP" sz="1800" b="1" u="sng" dirty="0"/>
                        <a:t>/</a:t>
                      </a:r>
                      <a:r>
                        <a:rPr kumimoji="1" lang="ja-JP" altLang="en-US" sz="1800" b="1" u="sng" dirty="0"/>
                        <a:t>１５～１２／３０）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9029"/>
                  </a:ext>
                </a:extLst>
              </a:tr>
              <a:tr h="1470814">
                <a:tc>
                  <a:txBody>
                    <a:bodyPr/>
                    <a:lstStyle/>
                    <a:p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</a:rPr>
                        <a:t>１３歳以上の方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800" b="1" dirty="0"/>
                    </a:p>
                    <a:p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３，５００円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91520"/>
                  </a:ext>
                </a:extLst>
              </a:tr>
              <a:tr h="1470814">
                <a:tc>
                  <a:txBody>
                    <a:bodyPr/>
                    <a:lstStyle/>
                    <a:p>
                      <a:endParaRPr kumimoji="1" lang="en-US" altLang="ja-JP" sz="1800" b="1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en-US" altLang="ja-JP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</a:rPr>
                        <a:t>３歳以上１３未満の方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</a:rPr>
                        <a:t>（２回接種推奨）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１回目　３，５００円</a:t>
                      </a:r>
                      <a:endParaRPr kumimoji="1" lang="en-US" altLang="ja-JP" sz="1800" b="1" dirty="0"/>
                    </a:p>
                    <a:p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２回目　３，５００円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446289"/>
                  </a:ext>
                </a:extLst>
              </a:tr>
              <a:tr h="1470814">
                <a:tc>
                  <a:txBody>
                    <a:bodyPr/>
                    <a:lstStyle/>
                    <a:p>
                      <a:endParaRPr kumimoji="1" lang="en-US" altLang="ja-JP" sz="1800" b="1" dirty="0"/>
                    </a:p>
                    <a:p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６か月以上３歳未満の方</a:t>
                      </a:r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　（２回接種推奨）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１回目　２，５００円</a:t>
                      </a:r>
                      <a:endParaRPr kumimoji="1" lang="en-US" altLang="ja-JP" sz="1800" b="1" dirty="0"/>
                    </a:p>
                    <a:p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２回目　２，５００円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74609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A6CC23-8BAE-4B42-B66F-E46EAA01CCB9}"/>
              </a:ext>
            </a:extLst>
          </p:cNvPr>
          <p:cNvSpPr txBox="1"/>
          <p:nvPr/>
        </p:nvSpPr>
        <p:spPr>
          <a:xfrm>
            <a:off x="702981" y="9537539"/>
            <a:ext cx="523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ワクチンがなくなり次第終了とさせて頂きます。</a:t>
            </a:r>
            <a:endParaRPr kumimoji="1" lang="en-US" altLang="ja-JP" b="1" dirty="0"/>
          </a:p>
          <a:p>
            <a:r>
              <a:rPr kumimoji="1" lang="ja-JP" altLang="en-US" b="1" dirty="0"/>
              <a:t>お早めにお越しください。</a:t>
            </a:r>
          </a:p>
        </p:txBody>
      </p:sp>
      <p:pic>
        <p:nvPicPr>
          <p:cNvPr id="9" name="図 8" descr="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8AC50634-2AFB-48B4-96A8-F5B2E08E8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6134" y="10201190"/>
            <a:ext cx="5422739" cy="107255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06A720-17BF-4FF9-8AD1-CB5C3577C971}"/>
              </a:ext>
            </a:extLst>
          </p:cNvPr>
          <p:cNvSpPr txBox="1"/>
          <p:nvPr/>
        </p:nvSpPr>
        <p:spPr>
          <a:xfrm>
            <a:off x="1500278" y="11551533"/>
            <a:ext cx="385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桃花台スマイルクリニック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87960A1-8E06-4F1F-B371-C46A76863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1007" y="1905676"/>
            <a:ext cx="1142121" cy="1204754"/>
          </a:xfrm>
          <a:prstGeom prst="rect">
            <a:avLst/>
          </a:prstGeom>
        </p:spPr>
      </p:pic>
      <p:pic>
        <p:nvPicPr>
          <p:cNvPr id="14" name="図 13" descr="持つ, 水, ボート, 男 が含まれている画像&#10;&#10;自動的に生成された説明">
            <a:extLst>
              <a:ext uri="{FF2B5EF4-FFF2-40B4-BE49-F238E27FC236}">
                <a16:creationId xmlns:a16="http://schemas.microsoft.com/office/drawing/2014/main" id="{115A54A0-1F43-4535-B43C-61FFB1142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84141" y="2118167"/>
            <a:ext cx="542653" cy="101311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66B57B9-E61B-4440-800D-01330DB618E8}"/>
              </a:ext>
            </a:extLst>
          </p:cNvPr>
          <p:cNvSpPr txBox="1"/>
          <p:nvPr/>
        </p:nvSpPr>
        <p:spPr>
          <a:xfrm>
            <a:off x="3634451" y="2378639"/>
            <a:ext cx="2789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自己負担額</a:t>
            </a:r>
          </a:p>
        </p:txBody>
      </p:sp>
    </p:spTree>
    <p:extLst>
      <p:ext uri="{BB962C8B-B14F-4D97-AF65-F5344CB8AC3E}">
        <p14:creationId xmlns:p14="http://schemas.microsoft.com/office/powerpoint/2010/main" val="1956436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1221</TotalTime>
  <Words>115</Words>
  <Application>Microsoft Office PowerPoint</Application>
  <PresentationFormat>ワイド画面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Arial</vt:lpstr>
      <vt:lpstr>Calibri</vt:lpstr>
      <vt:lpstr>Calibri Light</vt:lpstr>
      <vt:lpstr>Office テーマ</vt:lpstr>
      <vt:lpstr>インフルエンザ予防接種のご案内  予防接種を受けて、冬を元気に乗り切りましょう!! １０月1日より、インフルエンザワクチンの予防接種を開始します。 （★予約は行いません）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インフルエンザ予防接種のご案内 予防接種を受けて、冬を元気に乗り切りましょう!! １０月1日より、インフルエンザワクチンの予防接種を開始します。 （⁂予約は行いません） </dc:title>
  <dc:creator>梅田 健司</dc:creator>
  <cp:lastModifiedBy>梅田 健司</cp:lastModifiedBy>
  <cp:revision>9</cp:revision>
  <dcterms:created xsi:type="dcterms:W3CDTF">2020-10-12T04:53:00Z</dcterms:created>
  <dcterms:modified xsi:type="dcterms:W3CDTF">2020-10-13T01:14:22Z</dcterms:modified>
</cp:coreProperties>
</file>